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  <p:sldId id="260" r:id="rId10"/>
    <p:sldId id="273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C1FB-91E9-4EA5-A605-EF6DBD11B943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7C31B-60AD-4A78-B577-55BC3822C5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259-1A99-41B1-BF6E-87AF7A5663C8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74A0-F1A0-4E82-9DE6-33CCFE1AD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6455-1A60-4FB5-901D-391327FED486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0D7A-787B-476D-9F60-B19215F703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8C17-8261-43D0-AFDD-9E734BDEEFD0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6B4C-B479-47DC-BE80-153114BB77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9EBA-C14B-4C4C-ADDF-A81F68D42873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C3E8-2459-4E1B-B1DF-E1BF04B844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434F-0B1D-40E6-BF29-780E80C12FB2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9080-1704-498E-8DBA-BF2643E0C9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4CB8-C036-4A8C-ADDF-A9F7088AD1E3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9FD3-6125-4CA4-BBF8-2AD671626D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DA2D-11C0-4A50-908C-972589D7F16B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A626-5F73-4B97-A544-2D2715B3AB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4F9D-0DE1-4395-AC8B-EC255687018A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A3A11-3BA1-4E06-96B1-05715D9181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BB7C-1288-49EA-A758-434D0CBFFB76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9BEA-C179-44D4-8B13-216CE16334E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8A2A-2A50-402C-B56C-D00D90E19557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B3E1-2286-46D9-B9CD-02EBC590E0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4B68A1-08FA-4915-8976-8D653701A0BE}" type="datetimeFigureOut">
              <a:rPr lang="en-CA"/>
              <a:pPr>
                <a:defRPr/>
              </a:pPr>
              <a:t>07/05/2012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778313-339B-4787-84A3-A29AADA733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r>
              <a:rPr lang="en-CA" smtClean="0"/>
              <a:t>Magnets Review</a:t>
            </a:r>
          </a:p>
        </p:txBody>
      </p:sp>
      <p:pic>
        <p:nvPicPr>
          <p:cNvPr id="13314" name="Picture 3" descr="enan15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700213"/>
            <a:ext cx="467995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619250" y="5589588"/>
            <a:ext cx="5616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400">
                <a:latin typeface="Calibri" pitchFamily="34" charset="0"/>
              </a:rPr>
              <a:t>We’re magnetic!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Law of Magnetism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Like poles </a:t>
            </a:r>
            <a:r>
              <a:rPr lang="en-CA" sz="4000" b="1" dirty="0" smtClean="0">
                <a:solidFill>
                  <a:srgbClr val="FF0000"/>
                </a:solidFill>
              </a:rPr>
              <a:t>repel</a:t>
            </a:r>
            <a:r>
              <a:rPr lang="en-CA" sz="4000" dirty="0" smtClean="0">
                <a:solidFill>
                  <a:srgbClr val="FF0000"/>
                </a:solidFill>
              </a:rPr>
              <a:t> </a:t>
            </a:r>
            <a:r>
              <a:rPr lang="en-CA" sz="4000" dirty="0" smtClean="0"/>
              <a:t>one another</a:t>
            </a:r>
          </a:p>
          <a:p>
            <a:pPr marL="742950" lvl="2" indent="-342900"/>
            <a:r>
              <a:rPr lang="en-CA" sz="2800" dirty="0" smtClean="0"/>
              <a:t>Two north poles will repel one another! None of the lines of force will go near the pole. The lines of force will go towards their own south poles</a:t>
            </a:r>
            <a:endParaRPr lang="en-CA" sz="28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Opposite poles </a:t>
            </a:r>
            <a:r>
              <a:rPr lang="en-C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attract</a:t>
            </a: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4000" dirty="0" smtClean="0"/>
              <a:t>one another</a:t>
            </a:r>
            <a:endParaRPr lang="en-US" sz="4000" dirty="0" smtClean="0"/>
          </a:p>
          <a:p>
            <a:pPr lvl="1"/>
            <a:r>
              <a:rPr lang="en-CA" dirty="0" smtClean="0"/>
              <a:t>A north pole will attract with a south pole! The lines of force will start from the </a:t>
            </a:r>
            <a:r>
              <a:rPr lang="en-CA" b="1" dirty="0" smtClean="0">
                <a:solidFill>
                  <a:srgbClr val="FF0000"/>
                </a:solidFill>
              </a:rPr>
              <a:t>north pole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and head to the </a:t>
            </a:r>
            <a:r>
              <a:rPr lang="en-CA" b="1" dirty="0" smtClean="0">
                <a:solidFill>
                  <a:schemeClr val="accent1"/>
                </a:solidFill>
              </a:rPr>
              <a:t>south pole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Attraction between Magnetic Poles</a:t>
            </a:r>
            <a:endParaRPr lang="en-US" smtClean="0"/>
          </a:p>
        </p:txBody>
      </p:sp>
      <p:pic>
        <p:nvPicPr>
          <p:cNvPr id="22530" name="Content Placeholder 3" descr="magnetic attra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1412875"/>
            <a:ext cx="6264275" cy="4546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Repulsion between Magnetic Poles</a:t>
            </a:r>
            <a:endParaRPr lang="en-US" smtClean="0"/>
          </a:p>
        </p:txBody>
      </p:sp>
      <p:pic>
        <p:nvPicPr>
          <p:cNvPr id="23554" name="Content Placeholder 3" descr="magnetic repul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1268413"/>
            <a:ext cx="6697663" cy="49149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compasses react to magnets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>
                <a:solidFill>
                  <a:srgbClr val="FF3300"/>
                </a:solidFill>
              </a:rPr>
              <a:t>red</a:t>
            </a:r>
            <a:r>
              <a:rPr lang="en-CA" dirty="0" smtClean="0"/>
              <a:t> end of a compass needle is attracted to the </a:t>
            </a:r>
            <a:r>
              <a:rPr lang="en-CA" dirty="0" smtClean="0">
                <a:solidFill>
                  <a:schemeClr val="tx2"/>
                </a:solidFill>
              </a:rPr>
              <a:t>south pole </a:t>
            </a:r>
            <a:r>
              <a:rPr lang="en-CA" dirty="0" smtClean="0"/>
              <a:t>of a magnet</a:t>
            </a:r>
          </a:p>
          <a:p>
            <a:pPr lvl="1"/>
            <a:r>
              <a:rPr lang="en-CA" dirty="0" smtClean="0"/>
              <a:t>Therefore, the red end of a compass is that compass’s </a:t>
            </a:r>
            <a:r>
              <a:rPr lang="en-CA" dirty="0" smtClean="0">
                <a:solidFill>
                  <a:srgbClr val="FF3300"/>
                </a:solidFill>
              </a:rPr>
              <a:t>north pole</a:t>
            </a:r>
            <a:r>
              <a:rPr lang="en-CA" dirty="0" smtClean="0"/>
              <a:t>!</a:t>
            </a:r>
          </a:p>
          <a:p>
            <a:endParaRPr lang="en-CA" dirty="0" smtClean="0"/>
          </a:p>
          <a:p>
            <a:r>
              <a:rPr lang="en-CA" dirty="0" smtClean="0"/>
              <a:t>Question: why does the red end of a compass needle point towards the North Pole where Santa lives?</a:t>
            </a:r>
          </a:p>
          <a:p>
            <a:pPr lvl="1"/>
            <a:r>
              <a:rPr lang="en-CA" dirty="0" smtClean="0"/>
              <a:t>The Geographical North Pole is a MAGNETIC SOUTH POLE!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Magnetic Remanence</a:t>
            </a:r>
            <a:endParaRPr lang="en-CA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Def: Ability of a material to acquire and keep its magnetic properties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Two types of magnets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Temporary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they </a:t>
            </a:r>
            <a:r>
              <a:rPr lang="en-US" dirty="0" smtClean="0"/>
              <a:t>loose their magnetic ability quickly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Permanent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</a:t>
            </a:r>
            <a:r>
              <a:rPr lang="en-US" dirty="0" smtClean="0"/>
              <a:t>they stay magnetic for a long time</a:t>
            </a:r>
            <a:endParaRPr lang="en-C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Magnetic Remanence</a:t>
            </a:r>
            <a:endParaRPr lang="en-CA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materials that </a:t>
            </a:r>
            <a:r>
              <a:rPr lang="en-US" dirty="0" smtClean="0">
                <a:solidFill>
                  <a:schemeClr val="accent6"/>
                </a:solidFill>
              </a:rPr>
              <a:t>stay magnetic </a:t>
            </a:r>
            <a:r>
              <a:rPr lang="en-US" dirty="0" smtClean="0"/>
              <a:t>for a </a:t>
            </a:r>
            <a:r>
              <a:rPr lang="en-US" dirty="0" smtClean="0">
                <a:solidFill>
                  <a:schemeClr val="accent6"/>
                </a:solidFill>
              </a:rPr>
              <a:t>long time</a:t>
            </a:r>
            <a:r>
              <a:rPr lang="en-US" dirty="0" smtClean="0"/>
              <a:t> have </a:t>
            </a:r>
            <a:r>
              <a:rPr lang="en-US" b="1" dirty="0" smtClean="0">
                <a:solidFill>
                  <a:schemeClr val="accent6"/>
                </a:solidFill>
              </a:rPr>
              <a:t>high magnetic </a:t>
            </a:r>
            <a:r>
              <a:rPr lang="en-US" b="1" dirty="0" err="1" smtClean="0">
                <a:solidFill>
                  <a:schemeClr val="accent6"/>
                </a:solidFill>
              </a:rPr>
              <a:t>remanence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Same applies to materials that don’t stay magnetic for a long time. Materials that are only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magnetic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short time </a:t>
            </a:r>
            <a:r>
              <a:rPr lang="en-US" dirty="0" smtClean="0"/>
              <a:t>have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low magnetic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remanence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Electromagnetism</a:t>
            </a:r>
            <a:endParaRPr lang="en-CA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 short, joining of electricity and magnetism! Remember magnetism has to do with the alignment of the electrons in atoms</a:t>
            </a:r>
          </a:p>
          <a:p>
            <a:r>
              <a:rPr lang="en-US" sz="2800" dirty="0" smtClean="0"/>
              <a:t>When you have an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electronic current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motion of electrons </a:t>
            </a:r>
            <a:r>
              <a:rPr lang="en-US" sz="2800" dirty="0" smtClean="0"/>
              <a:t>are going in the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same direction</a:t>
            </a:r>
          </a:p>
          <a:p>
            <a:r>
              <a:rPr lang="en-US" sz="2800" dirty="0" smtClean="0"/>
              <a:t>Therefore, my electrons have the same </a:t>
            </a:r>
            <a:r>
              <a:rPr lang="en-CA" sz="2800" dirty="0" smtClean="0">
                <a:solidFill>
                  <a:srgbClr val="77933C"/>
                </a:solidFill>
              </a:rPr>
              <a:t>orientation!</a:t>
            </a:r>
          </a:p>
          <a:p>
            <a:r>
              <a:rPr lang="en-US" sz="2800" dirty="0" smtClean="0"/>
              <a:t>When you have a dynamic current flowing, you</a:t>
            </a:r>
            <a:r>
              <a:rPr lang="en-US" sz="2800" dirty="0" smtClean="0">
                <a:solidFill>
                  <a:srgbClr val="77933C"/>
                </a:solidFill>
              </a:rPr>
              <a:t> </a:t>
            </a:r>
            <a:r>
              <a:rPr lang="en-US" sz="2800" dirty="0" smtClean="0"/>
              <a:t>produce a</a:t>
            </a:r>
            <a:r>
              <a:rPr lang="en-US" sz="2800" dirty="0" smtClean="0">
                <a:solidFill>
                  <a:srgbClr val="77933C"/>
                </a:solidFill>
              </a:rPr>
              <a:t> </a:t>
            </a:r>
            <a:r>
              <a:rPr lang="en-US" sz="2800" b="1" dirty="0" smtClean="0">
                <a:solidFill>
                  <a:srgbClr val="77933C"/>
                </a:solidFill>
              </a:rPr>
              <a:t>temporary</a:t>
            </a:r>
            <a:r>
              <a:rPr lang="en-US" sz="2800" dirty="0" smtClean="0">
                <a:solidFill>
                  <a:srgbClr val="77933C"/>
                </a:solidFill>
              </a:rPr>
              <a:t> magnetic field!</a:t>
            </a:r>
          </a:p>
          <a:p>
            <a:pPr lvl="1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No current = no more field</a:t>
            </a:r>
            <a:endParaRPr lang="en-CA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Right Hand Rule!</a:t>
            </a:r>
            <a:endParaRPr lang="en-CA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Used to determine the direction of the magnetic field lines generated by a live wire</a:t>
            </a:r>
          </a:p>
          <a:p>
            <a:endParaRPr lang="en-US" sz="2800" dirty="0" smtClean="0"/>
          </a:p>
          <a:p>
            <a:r>
              <a:rPr lang="en-US" sz="2800" dirty="0" smtClean="0"/>
              <a:t>You’re thumb : points in conventional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current direction</a:t>
            </a:r>
          </a:p>
          <a:p>
            <a:pPr lvl="1"/>
            <a:r>
              <a:rPr lang="en-US" sz="2400" dirty="0" smtClean="0"/>
              <a:t>Tip of thumb points to (-) terminal. Butt of hand is pointing to (+) terminal</a:t>
            </a:r>
          </a:p>
          <a:p>
            <a:r>
              <a:rPr lang="en-US" sz="2800" dirty="0" smtClean="0"/>
              <a:t>Your fingers: show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direction of magnetic field line</a:t>
            </a:r>
          </a:p>
          <a:p>
            <a:pPr lvl="1"/>
            <a:r>
              <a:rPr lang="en-US" sz="2400" dirty="0" smtClean="0"/>
              <a:t>The curling of your fingers grabbing the “wire” curl in the direction the wire is going</a:t>
            </a:r>
            <a:endParaRPr lang="en-CA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Right Hand Rule!</a:t>
            </a:r>
            <a:endParaRPr lang="en-CA" smtClean="0"/>
          </a:p>
        </p:txBody>
      </p:sp>
      <p:pic>
        <p:nvPicPr>
          <p:cNvPr id="28676" name="Picture 4" descr="right hand r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268413"/>
            <a:ext cx="4481512" cy="5040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What’s a magnet?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 magnet is a material or object that produces a magnetic field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Question: What is a magnetic field then?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 force that pulls on certain materials, and attracts or repels other magnets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Is created by the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rotation</a:t>
            </a:r>
            <a:r>
              <a:rPr lang="en-CA" dirty="0" smtClean="0"/>
              <a:t> of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electrons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dirty="0" smtClean="0"/>
              <a:t>around the nucleus of each atom</a:t>
            </a:r>
            <a:endParaRPr lang="en-C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en-CA" smtClean="0"/>
              <a:t>Classification of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dirty="0" smtClean="0"/>
              <a:t>Magnetic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 material which is strongly attracted to iron, nickel or cobalt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It also repels or attracts another magnets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dirty="0" smtClean="0"/>
              <a:t>Ferromagnetic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Is attracted to a magnet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Becomes magnetic </a:t>
            </a:r>
            <a:r>
              <a:rPr lang="en-CA" u="sng" dirty="0" smtClean="0"/>
              <a:t>temporarily</a:t>
            </a:r>
            <a:r>
              <a:rPr lang="en-CA" b="1" u="sng" dirty="0" smtClean="0"/>
              <a:t> </a:t>
            </a:r>
            <a:r>
              <a:rPr lang="en-CA" dirty="0" smtClean="0"/>
              <a:t>(is only a magnet as long as in the presence of a magnet)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Becomes demagnetized if tapped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CA" dirty="0" smtClean="0"/>
              <a:t>Non-magnetic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Not attracted by a magnet at all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Magnetic Theory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Only magnets and ferromagnetic substances are affected by magnetic fields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In these materials, small groups of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atoms</a:t>
            </a:r>
            <a:r>
              <a:rPr lang="en-CA" dirty="0" smtClean="0"/>
              <a:t> band together in areas called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domains.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electrons </a:t>
            </a:r>
            <a:r>
              <a:rPr lang="en-CA" dirty="0" smtClean="0"/>
              <a:t>of the atoms in a domain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are all </a:t>
            </a:r>
            <a:r>
              <a:rPr lang="en-CA" dirty="0" smtClean="0"/>
              <a:t>in the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same magnetic orientation.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The electrons are all oriented in the same way!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Magnetic Theory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In a 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non-magnetized</a:t>
            </a:r>
            <a:r>
              <a:rPr lang="en-CA" dirty="0" smtClean="0"/>
              <a:t> ferromagnetic substance, these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domains</a:t>
            </a:r>
            <a:r>
              <a:rPr lang="en-CA" dirty="0" smtClean="0"/>
              <a:t> are in a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random order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When these substances are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placed in a magnetic field</a:t>
            </a:r>
            <a:r>
              <a:rPr lang="en-CA" dirty="0" smtClean="0"/>
              <a:t>, their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domains will align </a:t>
            </a:r>
            <a:r>
              <a:rPr lang="en-CA" dirty="0" smtClean="0"/>
              <a:t>in the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same direction</a:t>
            </a:r>
            <a:r>
              <a:rPr lang="en-CA" dirty="0" smtClean="0"/>
              <a:t> as the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field</a:t>
            </a:r>
            <a:r>
              <a:rPr lang="en-CA" dirty="0" smtClean="0"/>
              <a:t>, and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become magnetized</a:t>
            </a:r>
            <a:r>
              <a:rPr lang="en-CA" dirty="0" smtClean="0"/>
              <a:t>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The moment the magnetic field is removed, ferromagnetic substances remain magnetic for only a short while, and their domains loose their specific arrangements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Note, the domains in magnets are always aligned!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Magnetic Theory</a:t>
            </a:r>
            <a:endParaRPr lang="en-US" smtClean="0"/>
          </a:p>
        </p:txBody>
      </p:sp>
      <p:pic>
        <p:nvPicPr>
          <p:cNvPr id="18434" name="Content Placeholder 3" descr="magnets-doma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3743325" cy="5200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What’s the shape of a magnetic field</a:t>
            </a:r>
            <a:endParaRPr lang="en-CA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CA" u="sng" smtClean="0"/>
              <a:t>Bar Magnet</a:t>
            </a:r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>
              <a:buFont typeface="Arial" charset="0"/>
              <a:buNone/>
            </a:pPr>
            <a:endParaRPr lang="en-CA" b="1" smtClean="0"/>
          </a:p>
        </p:txBody>
      </p:sp>
      <p:pic>
        <p:nvPicPr>
          <p:cNvPr id="19459" name="Picture 3" descr="bar magnet magnetic fiel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989138"/>
            <a:ext cx="47974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What’s the shape of a magnetic field</a:t>
            </a:r>
            <a:endParaRPr lang="en-CA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CA" u="sng" smtClean="0"/>
              <a:t>Horseshoe Magnet</a:t>
            </a:r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 algn="ctr">
              <a:buFont typeface="Arial" charset="0"/>
              <a:buNone/>
            </a:pPr>
            <a:endParaRPr lang="en-CA" u="sng" smtClean="0"/>
          </a:p>
          <a:p>
            <a:pPr>
              <a:buFont typeface="Arial" charset="0"/>
              <a:buNone/>
            </a:pPr>
            <a:endParaRPr lang="en-CA" b="1" smtClean="0"/>
          </a:p>
        </p:txBody>
      </p:sp>
      <p:pic>
        <p:nvPicPr>
          <p:cNvPr id="20483" name="Picture 4" descr="horseshoe magnet magnetic fiel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916113"/>
            <a:ext cx="3146425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Magnetic Fields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All magnetic fields have the following characteristics: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 </a:t>
            </a:r>
            <a:r>
              <a:rPr lang="en-CA" b="1" dirty="0" smtClean="0">
                <a:solidFill>
                  <a:srgbClr val="FF0000"/>
                </a:solidFill>
              </a:rPr>
              <a:t>north </a:t>
            </a:r>
            <a:r>
              <a:rPr lang="en-CA" dirty="0" smtClean="0"/>
              <a:t> and a </a:t>
            </a:r>
            <a:r>
              <a:rPr lang="en-CA" b="1" dirty="0" smtClean="0">
                <a:solidFill>
                  <a:schemeClr val="accent1"/>
                </a:solidFill>
              </a:rPr>
              <a:t>south</a:t>
            </a:r>
            <a:r>
              <a:rPr lang="en-CA" dirty="0" smtClean="0"/>
              <a:t> pole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The lines of force goes from </a:t>
            </a:r>
            <a:r>
              <a:rPr lang="en-CA" b="1" dirty="0" smtClean="0"/>
              <a:t>one pole</a:t>
            </a:r>
            <a:r>
              <a:rPr lang="en-CA" dirty="0" smtClean="0"/>
              <a:t> to the </a:t>
            </a:r>
            <a:r>
              <a:rPr lang="en-CA" b="1" dirty="0" smtClean="0"/>
              <a:t>other pole</a:t>
            </a:r>
            <a:endParaRPr lang="en-CA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They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start</a:t>
            </a:r>
            <a:r>
              <a:rPr lang="en-CA" dirty="0" smtClean="0"/>
              <a:t> from </a:t>
            </a:r>
            <a:r>
              <a:rPr lang="en-CA" b="1" dirty="0" smtClean="0">
                <a:solidFill>
                  <a:srgbClr val="FF0000"/>
                </a:solidFill>
              </a:rPr>
              <a:t>the north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and </a:t>
            </a:r>
            <a:r>
              <a:rPr lang="en-CA" b="1" dirty="0" smtClean="0">
                <a:solidFill>
                  <a:schemeClr val="accent4">
                    <a:lumMod val="75000"/>
                  </a:schemeClr>
                </a:solidFill>
              </a:rPr>
              <a:t>end at </a:t>
            </a:r>
            <a:r>
              <a:rPr lang="en-CA" b="1" dirty="0" smtClean="0">
                <a:solidFill>
                  <a:schemeClr val="accent1"/>
                </a:solidFill>
              </a:rPr>
              <a:t>the south</a:t>
            </a:r>
            <a:endParaRPr lang="en-CA" dirty="0" smtClean="0">
              <a:solidFill>
                <a:schemeClr val="accent1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The lines of force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never intersect</a:t>
            </a:r>
            <a:r>
              <a:rPr lang="en-CA" b="1" dirty="0" smtClean="0"/>
              <a:t>!!!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rgbClr val="FF0000"/>
                </a:solidFill>
              </a:rPr>
              <a:t>Like poles </a:t>
            </a:r>
            <a:r>
              <a:rPr lang="en-CA" b="1" dirty="0" smtClean="0">
                <a:solidFill>
                  <a:srgbClr val="FF0000"/>
                </a:solidFill>
              </a:rPr>
              <a:t>repel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one another, whereas </a:t>
            </a:r>
            <a:r>
              <a:rPr lang="en-CA" dirty="0" smtClean="0">
                <a:solidFill>
                  <a:schemeClr val="accent1"/>
                </a:solidFill>
              </a:rPr>
              <a:t>opposite poles </a:t>
            </a:r>
            <a:r>
              <a:rPr lang="en-CA" b="1" dirty="0" smtClean="0">
                <a:solidFill>
                  <a:schemeClr val="accent1"/>
                </a:solidFill>
              </a:rPr>
              <a:t>attract</a:t>
            </a:r>
            <a:r>
              <a:rPr lang="en-CA" dirty="0" smtClean="0"/>
              <a:t> one another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687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Arial</vt:lpstr>
      <vt:lpstr>Office Theme</vt:lpstr>
      <vt:lpstr>Magnets Review</vt:lpstr>
      <vt:lpstr>What’s a magnet?</vt:lpstr>
      <vt:lpstr>Classification of Materials</vt:lpstr>
      <vt:lpstr>Magnetic Theory</vt:lpstr>
      <vt:lpstr>Magnetic Theory</vt:lpstr>
      <vt:lpstr>Magnetic Theory</vt:lpstr>
      <vt:lpstr>What’s the shape of a magnetic field</vt:lpstr>
      <vt:lpstr>What’s the shape of a magnetic field</vt:lpstr>
      <vt:lpstr>Magnetic Fields</vt:lpstr>
      <vt:lpstr>Law of Magnetism</vt:lpstr>
      <vt:lpstr>Attraction between Magnetic Poles</vt:lpstr>
      <vt:lpstr>Repulsion between Magnetic Poles</vt:lpstr>
      <vt:lpstr>How compasses react to magnets</vt:lpstr>
      <vt:lpstr>Magnetic Remanence</vt:lpstr>
      <vt:lpstr>Magnetic Remanence</vt:lpstr>
      <vt:lpstr>Electromagnetism</vt:lpstr>
      <vt:lpstr>Right Hand Rule!</vt:lpstr>
      <vt:lpstr>Right Hand Rule!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Magnets Review</dc:title>
  <dc:creator>Andrea Di Lallo</dc:creator>
  <cp:lastModifiedBy>Andrea Di Lallo</cp:lastModifiedBy>
  <cp:revision>21</cp:revision>
  <dcterms:created xsi:type="dcterms:W3CDTF">2012-05-06T16:28:30Z</dcterms:created>
  <dcterms:modified xsi:type="dcterms:W3CDTF">2012-05-07T23:27:05Z</dcterms:modified>
</cp:coreProperties>
</file>